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97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83442B-F919-4036-87F8-592482806E21}" type="datetimeFigureOut">
              <a:rPr lang="ru-RU" smtClean="0"/>
              <a:pPr/>
              <a:t>04.01.2012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12ECF4-88F5-40AB-882B-BD1F02FE8EA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272871_33_bi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331640" y="1268760"/>
            <a:ext cx="6412333" cy="30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400" b="1" dirty="0" smtClean="0">
                <a:solidFill>
                  <a:srgbClr val="C00000"/>
                </a:solidFill>
                <a:latin typeface="Lucida Calligraphy" pitchFamily="66" charset="0"/>
              </a:rPr>
              <a:t>Christmas Traditions in Britain</a:t>
            </a:r>
            <a:endParaRPr lang="ru-RU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272871_33_bi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899592" y="692696"/>
            <a:ext cx="50606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  <a:latin typeface="Lucida Handwriting" pitchFamily="66" charset="0"/>
              </a:rPr>
              <a:t>Saint Nicholas</a:t>
            </a:r>
            <a:endParaRPr lang="ru-RU" sz="4400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1198701232_katrozhd_0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1916832"/>
            <a:ext cx="4369668" cy="408806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5796136" y="2492896"/>
            <a:ext cx="327044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 smtClean="0">
                <a:solidFill>
                  <a:srgbClr val="002060"/>
                </a:solidFill>
                <a:latin typeface="Bradley Hand ITC" pitchFamily="66" charset="0"/>
              </a:rPr>
              <a:t>Saint Nicholas was a real </a:t>
            </a:r>
          </a:p>
          <a:p>
            <a:pPr>
              <a:lnSpc>
                <a:spcPct val="150000"/>
              </a:lnSpc>
            </a:pPr>
            <a:r>
              <a:rPr lang="en-US" sz="2000" b="1" dirty="0" smtClean="0">
                <a:solidFill>
                  <a:srgbClr val="002060"/>
                </a:solidFill>
                <a:latin typeface="Bradley Hand ITC" pitchFamily="66" charset="0"/>
              </a:rPr>
              <a:t>person. He was a kind bishop</a:t>
            </a:r>
          </a:p>
          <a:p>
            <a:pPr>
              <a:lnSpc>
                <a:spcPct val="150000"/>
              </a:lnSpc>
            </a:pPr>
            <a:r>
              <a:rPr lang="en-US" sz="2000" b="1" dirty="0" smtClean="0">
                <a:solidFill>
                  <a:srgbClr val="002060"/>
                </a:solidFill>
                <a:latin typeface="Bradley Hand ITC" pitchFamily="66" charset="0"/>
              </a:rPr>
              <a:t> who brought presents to </a:t>
            </a:r>
          </a:p>
          <a:p>
            <a:pPr>
              <a:lnSpc>
                <a:spcPct val="150000"/>
              </a:lnSpc>
            </a:pPr>
            <a:r>
              <a:rPr lang="en-US" sz="2000" b="1" dirty="0" smtClean="0">
                <a:solidFill>
                  <a:srgbClr val="002060"/>
                </a:solidFill>
                <a:latin typeface="Bradley Hand ITC" pitchFamily="66" charset="0"/>
              </a:rPr>
              <a:t>children and needy people.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272871_33_bi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27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43808" y="1340768"/>
            <a:ext cx="3312368" cy="441649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272871_33_bi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2051720" y="764704"/>
            <a:ext cx="5616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Segoe Print" pitchFamily="2" charset="0"/>
              </a:rPr>
              <a:t>Используемая литература</a:t>
            </a:r>
            <a:endParaRPr lang="ru-RU" sz="2800" b="1" dirty="0">
              <a:solidFill>
                <a:srgbClr val="C00000"/>
              </a:solidFill>
              <a:latin typeface="Segoe Print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177281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83568" y="1844824"/>
            <a:ext cx="33377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Lucida Handwriting" pitchFamily="66" charset="0"/>
              </a:rPr>
              <a:t>www.greenwich-hotel.ru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2564904"/>
            <a:ext cx="2890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Lucida Handwriting" pitchFamily="66" charset="0"/>
              </a:rPr>
              <a:t>www.prazdnuem.ru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9592" y="335699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755576" y="3429000"/>
            <a:ext cx="26677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Lucida Handwriting" pitchFamily="66" charset="0"/>
              </a:rPr>
              <a:t>www.domsovetof.ru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5576" y="4221088"/>
            <a:ext cx="3793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Lucida Handwriting" pitchFamily="66" charset="0"/>
              </a:rPr>
              <a:t>www.apples4theteacher.com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7584" y="5013176"/>
            <a:ext cx="2541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Lucida Handwriting" pitchFamily="66" charset="0"/>
              </a:rPr>
              <a:t>images.yandex.ru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272871_33_bi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043608" y="620688"/>
            <a:ext cx="4948791" cy="104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  <a:latin typeface="Lucida Calligraphy" pitchFamily="66" charset="0"/>
              </a:rPr>
              <a:t>Advent Wreath</a:t>
            </a:r>
            <a:endParaRPr lang="ru-RU" sz="4400" b="1" dirty="0" smtClean="0">
              <a:solidFill>
                <a:srgbClr val="C00000"/>
              </a:solidFill>
            </a:endParaRPr>
          </a:p>
          <a:p>
            <a:endParaRPr lang="ru-RU" dirty="0"/>
          </a:p>
        </p:txBody>
      </p:sp>
      <p:pic>
        <p:nvPicPr>
          <p:cNvPr id="6" name="Рисунок 5" descr="4to-domingo-de-adviento-1600x12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1700808"/>
            <a:ext cx="4932040" cy="36558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6444208" y="1412776"/>
            <a:ext cx="2570127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  <a:latin typeface="Bradley Hand ITC" pitchFamily="66" charset="0"/>
              </a:rPr>
              <a:t>Four candles placed </a:t>
            </a:r>
          </a:p>
          <a:p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  <a:latin typeface="Bradley Hand ITC" pitchFamily="66" charset="0"/>
              </a:rPr>
              <a:t>on a wreath. One candle</a:t>
            </a:r>
          </a:p>
          <a:p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  <a:latin typeface="Bradley Hand ITC" pitchFamily="66" charset="0"/>
              </a:rPr>
              <a:t> is lit each Sunday before </a:t>
            </a:r>
          </a:p>
          <a:p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  <a:latin typeface="Bradley Hand ITC" pitchFamily="66" charset="0"/>
              </a:rPr>
              <a:t>Christmas in anticipation</a:t>
            </a:r>
          </a:p>
          <a:p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  <a:latin typeface="Bradley Hand ITC" pitchFamily="66" charset="0"/>
              </a:rPr>
              <a:t> of Christ's birthday.</a:t>
            </a:r>
            <a:endParaRPr lang="ru-RU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272871_33_bi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68796858_SnowFlakeAngelOnBlu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1916832"/>
            <a:ext cx="3472817" cy="42484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4788024" y="1988840"/>
            <a:ext cx="438453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Bradley Hand ITC" pitchFamily="66" charset="0"/>
              </a:rPr>
              <a:t>An angel told the shepherds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Bradley Hand ITC" pitchFamily="66" charset="0"/>
              </a:rPr>
              <a:t> of the birth of  Jesus. Angels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Bradley Hand ITC" pitchFamily="66" charset="0"/>
              </a:rPr>
              <a:t> come  in many forms for 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Bradley Hand ITC" pitchFamily="66" charset="0"/>
              </a:rPr>
              <a:t>Christmas decorations 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Bradley Hand ITC" pitchFamily="66" charset="0"/>
              </a:rPr>
              <a:t>Including  the tree topper.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75656" y="692696"/>
            <a:ext cx="1978427" cy="104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  <a:latin typeface="Lucida Calligraphy" pitchFamily="66" charset="0"/>
              </a:rPr>
              <a:t>Angel</a:t>
            </a:r>
            <a:endParaRPr lang="ru-RU" sz="4400" b="1" dirty="0" smtClean="0">
              <a:solidFill>
                <a:srgbClr val="C0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272871_33_bi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043608" y="10527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755576" y="836712"/>
            <a:ext cx="663772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  <a:latin typeface="Lucida Handwriting" pitchFamily="66" charset="0"/>
              </a:rPr>
              <a:t>Christmas Stocking</a:t>
            </a:r>
            <a:endParaRPr lang="ru-RU" sz="4400" b="1" dirty="0">
              <a:solidFill>
                <a:srgbClr val="C00000"/>
              </a:solidFill>
            </a:endParaRPr>
          </a:p>
        </p:txBody>
      </p:sp>
      <p:pic>
        <p:nvPicPr>
          <p:cNvPr id="5" name="Рисунок 4" descr="1229418052_2129302019_a94b6af2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2" y="1772816"/>
            <a:ext cx="3384376" cy="44744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5220072" y="2060848"/>
            <a:ext cx="365677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2060"/>
                </a:solidFill>
                <a:latin typeface="Bradley Hand ITC" pitchFamily="66" charset="0"/>
              </a:rPr>
              <a:t>There is a legend associated</a:t>
            </a:r>
            <a:endParaRPr lang="ru-RU" b="1" dirty="0" smtClean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2060"/>
                </a:solidFill>
                <a:latin typeface="Bradley Hand ITC" pitchFamily="66" charset="0"/>
              </a:rPr>
              <a:t> with the origin of Christmas</a:t>
            </a:r>
            <a:endParaRPr lang="ru-RU" b="1" dirty="0" smtClean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2060"/>
                </a:solidFill>
                <a:latin typeface="Bradley Hand ITC" pitchFamily="66" charset="0"/>
              </a:rPr>
              <a:t> stockings. St. Nick, who wanted</a:t>
            </a:r>
            <a:endParaRPr lang="ru-RU" b="1" dirty="0" smtClean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2060"/>
                </a:solidFill>
                <a:latin typeface="Bradley Hand ITC" pitchFamily="66" charset="0"/>
              </a:rPr>
              <a:t> to remain anonymous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en-US" b="1" dirty="0" smtClean="0">
                <a:solidFill>
                  <a:srgbClr val="002060"/>
                </a:solidFill>
                <a:latin typeface="Bradley Hand ITC" pitchFamily="66" charset="0"/>
              </a:rPr>
              <a:t>and help </a:t>
            </a:r>
            <a:endParaRPr lang="ru-RU" b="1" dirty="0" smtClean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2060"/>
                </a:solidFill>
                <a:latin typeface="Bradley Hand ITC" pitchFamily="66" charset="0"/>
              </a:rPr>
              <a:t>a poor family, threw gold coins </a:t>
            </a:r>
            <a:endParaRPr lang="ru-RU" b="1" dirty="0" smtClean="0">
              <a:solidFill>
                <a:srgbClr val="002060"/>
              </a:solidFill>
              <a:latin typeface="Bradley Hand ITC" pitchFamily="66" charset="0"/>
            </a:endParaRP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2060"/>
                </a:solidFill>
                <a:latin typeface="Bradley Hand ITC" pitchFamily="66" charset="0"/>
              </a:rPr>
              <a:t>down 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en-US" b="1" dirty="0" smtClean="0">
                <a:solidFill>
                  <a:srgbClr val="002060"/>
                </a:solidFill>
                <a:latin typeface="Bradley Hand ITC" pitchFamily="66" charset="0"/>
              </a:rPr>
              <a:t>their chimney. They fell into </a:t>
            </a:r>
            <a:endParaRPr lang="ru-RU" b="1" dirty="0" smtClean="0">
              <a:solidFill>
                <a:srgbClr val="002060"/>
              </a:solidFill>
              <a:latin typeface="Bradley Hand ITC" pitchFamily="66" charset="0"/>
            </a:endParaRP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2060"/>
                </a:solidFill>
                <a:latin typeface="Bradley Hand ITC" pitchFamily="66" charset="0"/>
              </a:rPr>
              <a:t>a stocking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en-US" b="1" dirty="0" smtClean="0">
                <a:solidFill>
                  <a:srgbClr val="002060"/>
                </a:solidFill>
                <a:latin typeface="Bradley Hand ITC" pitchFamily="66" charset="0"/>
              </a:rPr>
              <a:t>that was hanging there</a:t>
            </a:r>
            <a:endParaRPr lang="ru-RU" b="1" dirty="0" smtClean="0">
              <a:solidFill>
                <a:srgbClr val="002060"/>
              </a:solidFill>
              <a:latin typeface="Bradley Hand ITC" pitchFamily="66" charset="0"/>
            </a:endParaRP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2060"/>
                </a:solidFill>
                <a:latin typeface="Bradley Hand ITC" pitchFamily="66" charset="0"/>
              </a:rPr>
              <a:t> to dry.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272871_33_bi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403648" y="14127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899592" y="836712"/>
            <a:ext cx="53423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  <a:latin typeface="Lucida Handwriting" pitchFamily="66" charset="0"/>
              </a:rPr>
              <a:t>Christmas Cards</a:t>
            </a:r>
            <a:endParaRPr lang="ru-RU" sz="4400" b="1" dirty="0">
              <a:solidFill>
                <a:srgbClr val="C00000"/>
              </a:solidFill>
            </a:endParaRPr>
          </a:p>
        </p:txBody>
      </p:sp>
      <p:pic>
        <p:nvPicPr>
          <p:cNvPr id="5" name="Рисунок 4" descr="christmas-card-6-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62134" y="1818850"/>
            <a:ext cx="4401954" cy="413043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TextBox 6"/>
          <p:cNvSpPr txBox="1"/>
          <p:nvPr/>
        </p:nvSpPr>
        <p:spPr>
          <a:xfrm>
            <a:off x="5580112" y="2420888"/>
            <a:ext cx="3379451" cy="29661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2060"/>
                </a:solidFill>
                <a:latin typeface="Bradley Hand ITC" pitchFamily="66" charset="0"/>
              </a:rPr>
              <a:t>For many years, private notes of </a:t>
            </a:r>
            <a:endParaRPr lang="ru-RU" b="1" dirty="0" smtClean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2060"/>
                </a:solidFill>
                <a:latin typeface="Bradley Hand ITC" pitchFamily="66" charset="0"/>
              </a:rPr>
              <a:t>good tidings were sent at </a:t>
            </a:r>
            <a:endParaRPr lang="ru-RU" b="1" dirty="0" smtClean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2060"/>
                </a:solidFill>
                <a:latin typeface="Bradley Hand ITC" pitchFamily="66" charset="0"/>
              </a:rPr>
              <a:t>Christmas time. In 1843, Sir </a:t>
            </a:r>
            <a:endParaRPr lang="ru-RU" b="1" dirty="0" smtClean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2060"/>
                </a:solidFill>
                <a:latin typeface="Bradley Hand ITC" pitchFamily="66" charset="0"/>
              </a:rPr>
              <a:t>Henry Cole had 1000 special</a:t>
            </a:r>
            <a:endParaRPr lang="ru-RU" b="1" dirty="0" smtClean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2060"/>
                </a:solidFill>
                <a:latin typeface="Bradley Hand ITC" pitchFamily="66" charset="0"/>
              </a:rPr>
              <a:t> designed cards printed. The </a:t>
            </a:r>
            <a:endParaRPr lang="ru-RU" b="1" dirty="0" smtClean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2060"/>
                </a:solidFill>
                <a:latin typeface="Bradley Hand ITC" pitchFamily="66" charset="0"/>
              </a:rPr>
              <a:t>custom of sending Christmas </a:t>
            </a:r>
            <a:endParaRPr lang="ru-RU" b="1" dirty="0" smtClean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2060"/>
                </a:solidFill>
                <a:latin typeface="Bradley Hand ITC" pitchFamily="66" charset="0"/>
              </a:rPr>
              <a:t>cards began.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272871_33_bi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115616" y="836712"/>
            <a:ext cx="273344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  <a:latin typeface="Lucida Handwriting" pitchFamily="66" charset="0"/>
              </a:rPr>
              <a:t>Candles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32040" y="2420888"/>
            <a:ext cx="3972562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 smtClean="0">
                <a:solidFill>
                  <a:srgbClr val="002060"/>
                </a:solidFill>
                <a:latin typeface="Bradley Hand ITC" pitchFamily="66" charset="0"/>
              </a:rPr>
              <a:t>Candles represent the light that </a:t>
            </a:r>
            <a:endParaRPr lang="ru-RU" sz="2000" b="1" dirty="0" smtClean="0">
              <a:solidFill>
                <a:srgbClr val="002060"/>
              </a:solidFill>
              <a:latin typeface="Bradley Hand ITC" pitchFamily="66" charset="0"/>
            </a:endParaRPr>
          </a:p>
          <a:p>
            <a:pPr>
              <a:lnSpc>
                <a:spcPct val="150000"/>
              </a:lnSpc>
            </a:pPr>
            <a:r>
              <a:rPr lang="en-US" sz="2000" b="1" dirty="0" smtClean="0">
                <a:solidFill>
                  <a:srgbClr val="002060"/>
                </a:solidFill>
                <a:latin typeface="Bradley Hand ITC" pitchFamily="66" charset="0"/>
              </a:rPr>
              <a:t>Jesus 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en-US" sz="2000" b="1" dirty="0" smtClean="0">
                <a:solidFill>
                  <a:srgbClr val="002060"/>
                </a:solidFill>
                <a:latin typeface="Bradley Hand ITC" pitchFamily="66" charset="0"/>
              </a:rPr>
              <a:t>brought to earth. Pagans </a:t>
            </a:r>
            <a:endParaRPr lang="ru-RU" sz="2000" b="1" dirty="0" smtClean="0">
              <a:solidFill>
                <a:srgbClr val="002060"/>
              </a:solidFill>
              <a:latin typeface="Bradley Hand ITC" pitchFamily="66" charset="0"/>
            </a:endParaRPr>
          </a:p>
          <a:p>
            <a:pPr>
              <a:lnSpc>
                <a:spcPct val="150000"/>
              </a:lnSpc>
            </a:pPr>
            <a:r>
              <a:rPr lang="en-US" sz="2000" b="1" dirty="0" smtClean="0">
                <a:solidFill>
                  <a:srgbClr val="002060"/>
                </a:solidFill>
                <a:latin typeface="Bradley Hand ITC" pitchFamily="66" charset="0"/>
              </a:rPr>
              <a:t>Who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en-US" sz="2000" b="1" dirty="0" smtClean="0">
                <a:solidFill>
                  <a:srgbClr val="002060"/>
                </a:solidFill>
                <a:latin typeface="Bradley Hand ITC" pitchFamily="66" charset="0"/>
              </a:rPr>
              <a:t>converted to Christianity used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2000" b="1" dirty="0" smtClean="0">
                <a:solidFill>
                  <a:srgbClr val="002060"/>
                </a:solidFill>
                <a:latin typeface="Bradley Hand ITC" pitchFamily="66" charset="0"/>
              </a:rPr>
              <a:t>candles on the sacred evergreen 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2000" b="1" dirty="0" smtClean="0">
                <a:solidFill>
                  <a:srgbClr val="002060"/>
                </a:solidFill>
                <a:latin typeface="Bradley Hand ITC" pitchFamily="66" charset="0"/>
              </a:rPr>
              <a:t>tree.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9" name="Рисунок 8" descr="8340473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1916832"/>
            <a:ext cx="3816424" cy="366376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272871_33_bi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71600" y="836712"/>
            <a:ext cx="15343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  <a:latin typeface="Lucida Handwriting" pitchFamily="66" charset="0"/>
              </a:rPr>
              <a:t>Gifts</a:t>
            </a:r>
            <a:endParaRPr lang="ru-RU" sz="4400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49356ce15fd5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1700808"/>
            <a:ext cx="4560168" cy="39604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5508104" y="2348880"/>
            <a:ext cx="3472425" cy="14388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 smtClean="0">
                <a:solidFill>
                  <a:srgbClr val="002060"/>
                </a:solidFill>
                <a:latin typeface="Bradley Hand ITC" pitchFamily="66" charset="0"/>
              </a:rPr>
              <a:t>The first Christmas gifts were 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2000" b="1" dirty="0" smtClean="0">
                <a:solidFill>
                  <a:srgbClr val="002060"/>
                </a:solidFill>
                <a:latin typeface="Bradley Hand ITC" pitchFamily="66" charset="0"/>
              </a:rPr>
              <a:t>given by the Wiseman to 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2000" b="1" dirty="0" smtClean="0">
                <a:solidFill>
                  <a:srgbClr val="002060"/>
                </a:solidFill>
                <a:latin typeface="Bradley Hand ITC" pitchFamily="66" charset="0"/>
              </a:rPr>
              <a:t>Baby </a:t>
            </a:r>
            <a:r>
              <a:rPr lang="ru-RU" sz="2000" b="1" dirty="0" smtClean="0">
                <a:solidFill>
                  <a:srgbClr val="002060"/>
                </a:solidFill>
                <a:latin typeface="Bradley Hand ITC" pitchFamily="66" charset="0"/>
              </a:rPr>
              <a:t> </a:t>
            </a:r>
            <a:r>
              <a:rPr lang="en-US" sz="2000" b="1" dirty="0" smtClean="0">
                <a:solidFill>
                  <a:srgbClr val="002060"/>
                </a:solidFill>
                <a:latin typeface="Bradley Hand ITC" pitchFamily="66" charset="0"/>
              </a:rPr>
              <a:t>Jesus.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272871_33_bi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043608" y="1052736"/>
            <a:ext cx="46169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C00000"/>
                </a:solidFill>
                <a:latin typeface="Lucida Handwriting" pitchFamily="66" charset="0"/>
              </a:rPr>
              <a:t>Plum  Pudding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67437441_torttrishokolada_100115173100_100118205242_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584" y="1916832"/>
            <a:ext cx="4464496" cy="392334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5580113" y="2204864"/>
            <a:ext cx="338437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 smtClean="0">
                <a:solidFill>
                  <a:srgbClr val="002060"/>
                </a:solidFill>
                <a:latin typeface="Bradley Hand ITC" pitchFamily="66" charset="0"/>
              </a:rPr>
              <a:t>Plum pudding originated </a:t>
            </a:r>
          </a:p>
          <a:p>
            <a:pPr>
              <a:lnSpc>
                <a:spcPct val="150000"/>
              </a:lnSpc>
            </a:pPr>
            <a:r>
              <a:rPr lang="en-US" sz="2000" b="1" dirty="0" smtClean="0">
                <a:solidFill>
                  <a:srgbClr val="002060"/>
                </a:solidFill>
                <a:latin typeface="Bradley Hand ITC" pitchFamily="66" charset="0"/>
              </a:rPr>
              <a:t>by an English king that was</a:t>
            </a:r>
          </a:p>
          <a:p>
            <a:pPr>
              <a:lnSpc>
                <a:spcPct val="150000"/>
              </a:lnSpc>
            </a:pPr>
            <a:r>
              <a:rPr lang="en-US" sz="2000" b="1" dirty="0" smtClean="0">
                <a:solidFill>
                  <a:srgbClr val="002060"/>
                </a:solidFill>
                <a:latin typeface="Bradley Hand ITC" pitchFamily="66" charset="0"/>
              </a:rPr>
              <a:t> stranded in a blizzard one </a:t>
            </a:r>
          </a:p>
          <a:p>
            <a:pPr>
              <a:lnSpc>
                <a:spcPct val="150000"/>
              </a:lnSpc>
            </a:pPr>
            <a:r>
              <a:rPr lang="en-US" sz="2000" b="1" dirty="0" smtClean="0">
                <a:solidFill>
                  <a:srgbClr val="002060"/>
                </a:solidFill>
                <a:latin typeface="Bradley Hand ITC" pitchFamily="66" charset="0"/>
              </a:rPr>
              <a:t>Christmas Eve. He used what</a:t>
            </a:r>
          </a:p>
          <a:p>
            <a:pPr>
              <a:lnSpc>
                <a:spcPct val="150000"/>
              </a:lnSpc>
            </a:pPr>
            <a:r>
              <a:rPr lang="en-US" sz="2000" b="1" dirty="0" smtClean="0">
                <a:solidFill>
                  <a:srgbClr val="002060"/>
                </a:solidFill>
                <a:latin typeface="Bradley Hand ITC" pitchFamily="66" charset="0"/>
              </a:rPr>
              <a:t> he could find to make a</a:t>
            </a:r>
          </a:p>
          <a:p>
            <a:pPr>
              <a:lnSpc>
                <a:spcPct val="150000"/>
              </a:lnSpc>
            </a:pPr>
            <a:r>
              <a:rPr lang="en-US" sz="2000" b="1" dirty="0" smtClean="0">
                <a:solidFill>
                  <a:srgbClr val="002060"/>
                </a:solidFill>
                <a:latin typeface="Bradley Hand ITC" pitchFamily="66" charset="0"/>
              </a:rPr>
              <a:t> special holiday dish.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272871_33_bi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259632" y="836712"/>
            <a:ext cx="16209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solidFill>
                  <a:srgbClr val="C00000"/>
                </a:solidFill>
                <a:latin typeface="Lucida Handwriting" pitchFamily="66" charset="0"/>
              </a:rPr>
              <a:t>Star</a:t>
            </a:r>
            <a:endParaRPr lang="ru-RU" sz="4800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U9SUFVWt15230900_800x6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2204864"/>
            <a:ext cx="4788024" cy="359101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5868144" y="2276872"/>
            <a:ext cx="30963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 smtClean="0">
                <a:solidFill>
                  <a:srgbClr val="002060"/>
                </a:solidFill>
                <a:latin typeface="Bradley Hand ITC" pitchFamily="66" charset="0"/>
              </a:rPr>
              <a:t>The Star of Bethlehem guided </a:t>
            </a:r>
          </a:p>
          <a:p>
            <a:pPr>
              <a:lnSpc>
                <a:spcPct val="150000"/>
              </a:lnSpc>
            </a:pPr>
            <a:r>
              <a:rPr lang="en-US" sz="2000" b="1" dirty="0" smtClean="0">
                <a:solidFill>
                  <a:srgbClr val="002060"/>
                </a:solidFill>
                <a:latin typeface="Bradley Hand ITC" pitchFamily="66" charset="0"/>
              </a:rPr>
              <a:t>the Three Wiseman to </a:t>
            </a:r>
          </a:p>
          <a:p>
            <a:pPr>
              <a:lnSpc>
                <a:spcPct val="150000"/>
              </a:lnSpc>
            </a:pPr>
            <a:r>
              <a:rPr lang="en-US" sz="2000" b="1" dirty="0" smtClean="0">
                <a:solidFill>
                  <a:srgbClr val="002060"/>
                </a:solidFill>
                <a:latin typeface="Bradley Hand ITC" pitchFamily="66" charset="0"/>
              </a:rPr>
              <a:t>Baby  Jesus.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264</Words>
  <Application>Microsoft Office PowerPoint</Application>
  <PresentationFormat>Экран (4:3)</PresentationFormat>
  <Paragraphs>62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Профессор Хаос</dc:creator>
  <cp:lastModifiedBy>Мистериан</cp:lastModifiedBy>
  <cp:revision>17</cp:revision>
  <dcterms:created xsi:type="dcterms:W3CDTF">2011-12-10T07:10:38Z</dcterms:created>
  <dcterms:modified xsi:type="dcterms:W3CDTF">2012-01-04T08:08:16Z</dcterms:modified>
</cp:coreProperties>
</file>